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23408640" cy="13167360"/>
  <p:notesSz cx="13167360" cy="2340864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408640" cy="1316736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813" y="5644277"/>
            <a:ext cx="5760720" cy="226771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276" y="5548265"/>
            <a:ext cx="7556230" cy="123444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858" y="6519672"/>
            <a:ext cx="9679067" cy="65836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358" y="11974925"/>
            <a:ext cx="6244209" cy="521208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595" y="833961"/>
            <a:ext cx="521208" cy="62442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408640" cy="1316736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277" y="1288875"/>
            <a:ext cx="5760720" cy="185623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10" y="1695641"/>
            <a:ext cx="7556230" cy="104241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277" y="8039290"/>
            <a:ext cx="7612380" cy="340156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4601" y="1181219"/>
            <a:ext cx="521208" cy="3846338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94601" y="7952208"/>
            <a:ext cx="521208" cy="38463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408640" cy="1316736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276" y="3995071"/>
            <a:ext cx="7556230" cy="112471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260" y="6022324"/>
            <a:ext cx="14684121" cy="104241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114" y="7514939"/>
            <a:ext cx="14684121" cy="22311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408640" cy="1316736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974" y="5106495"/>
            <a:ext cx="5196792" cy="612648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4405" y="5888307"/>
            <a:ext cx="7476506" cy="256032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4405" y="8655225"/>
            <a:ext cx="7476506" cy="512064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0191" y="7774972"/>
            <a:ext cx="5760720" cy="185623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10783" y="1712143"/>
            <a:ext cx="448056" cy="3846338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8778" y="10916650"/>
            <a:ext cx="1985248" cy="365760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92947" y="10916650"/>
            <a:ext cx="1985248" cy="365760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57689" y="10916650"/>
            <a:ext cx="1985248" cy="365760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57721" y="10916650"/>
            <a:ext cx="1985248" cy="3657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408640" cy="1316736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996" y="5921597"/>
            <a:ext cx="7476506" cy="117043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223" y="7546229"/>
            <a:ext cx="3846338" cy="5212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subject>Presentation</dc:subject>
  <dc:creator>mangoboard.net_5379845</dc:creator>
  <cp:lastModifiedBy>mangoboard.net_5379845</cp:lastModifiedBy>
  <cp:revision>1</cp:revision>
  <dcterms:created xsi:type="dcterms:W3CDTF">2020-07-28T05:13:00Z</dcterms:created>
  <dcterms:modified xsi:type="dcterms:W3CDTF">2020-07-28T05:13:00Z</dcterms:modified>
</cp:coreProperties>
</file>